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FAF035-E221-BFC4-06E9-0CF047E88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8930BE-5633-0B1E-E33B-3630D3E97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ACB87A-9797-4D48-13BC-48B8FBCD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A52E-D2B3-47C9-B9EE-5456F61F64D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708456-6C48-FBAE-6EC4-BEDD2CA0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417CD8-A7F5-0AEE-F6C0-34810738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D173-D818-4873-8566-C765F9F64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82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350B5-9760-D995-91BC-4598EC15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085604-7801-5B98-2CCB-DA82205A6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49B4B2-C614-DD5C-90C1-2BFAC748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A52E-D2B3-47C9-B9EE-5456F61F64D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C814CC-E7A7-C76B-D6E6-78768C2E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304937-154D-BC41-06EA-CD4AD9D04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D173-D818-4873-8566-C765F9F64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42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80B41E4-5CDE-0667-0D5A-4A583868C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C355DF-7DE4-812F-B591-89C38131B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C9A324-0F43-2B04-4115-6E93C1A0A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A52E-D2B3-47C9-B9EE-5456F61F64D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49193F-EB92-8924-544B-B78D91890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90816A-E0D6-1CBB-9CB0-479CC940F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D173-D818-4873-8566-C765F9F64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52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DD467-3628-5864-E3DF-7092D7DD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51E2ED-D842-3E50-342C-028A1C79B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30C33A-62E1-3E83-6834-C16DFE45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A52E-D2B3-47C9-B9EE-5456F61F64D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413792-CB24-1D9A-C6F2-AA0D05D6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88B913-988F-E78E-AFA1-FF29A194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D173-D818-4873-8566-C765F9F64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7D6D51-495B-CDE3-A20F-4DD31A0F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E0F860-4FE1-5F9E-5CC4-7590E4149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9A443D-05EC-F993-A3AA-C512BCF1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A52E-D2B3-47C9-B9EE-5456F61F64D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8A3649-6A58-2FF9-3BA7-B82204B5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507BA1-E1AF-467C-7093-EAE2DEB2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D173-D818-4873-8566-C765F9F64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78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B4FFCD-61F6-489F-F0F2-24E4284D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9BCCB9-5CBA-6372-A354-C6170E4FE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10D1AC-F284-7229-B64D-7E875DBB4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2D8AB1-0F34-1072-2722-D5622236E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A52E-D2B3-47C9-B9EE-5456F61F64D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35B1E6-51B7-8C45-E474-A17B2226D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E70FFA-1FE2-54B3-CF7A-C9CAC028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D173-D818-4873-8566-C765F9F64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7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AD8B3-9AAF-8B14-018E-89570E63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AD0DC0-0CD9-E8F0-E089-7B26C338A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53001F-4065-26E3-F7D0-D74DEE4B4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1CA50DF-4CEF-A183-66A1-2F541A0FE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3FA211A-802D-5445-F25A-F039D1466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14CC22C-2B81-D708-F9B7-3DE21FDC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A52E-D2B3-47C9-B9EE-5456F61F64D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604179-6623-C8A1-3E85-6E3574A78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2FFD51F-2491-9CC4-C36E-5B883A5C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D173-D818-4873-8566-C765F9F64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35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B6E99-082D-2BF4-3447-7BF5E283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5BB6931-6EF0-D354-4142-28A3CA14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A52E-D2B3-47C9-B9EE-5456F61F64D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D164AB-1BEB-C0DE-B1A8-A57A7331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BA8F0A-F02C-5059-8FEE-5025009E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D173-D818-4873-8566-C765F9F64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96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080F102-C4DA-79A0-AADC-6D8D9B5E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A52E-D2B3-47C9-B9EE-5456F61F64D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2AC9E3-6764-EDE8-886B-E1DABCD9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8BDCFC-9C78-FAB6-F98D-F857E905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D173-D818-4873-8566-C765F9F64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07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D46306-12AD-8A0A-5227-9A488AEA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D7EA2D-A466-935D-A707-FE340A7EB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E71A47-C3F3-12F2-2CE7-117147009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967BAF-EFAA-E2DC-F276-BC441A49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A52E-D2B3-47C9-B9EE-5456F61F64D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A4E47D-BF66-B4E3-5309-3C59A77FE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523D33-9401-52BD-23F8-82FF96B4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D173-D818-4873-8566-C765F9F64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83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A41DD4-5448-CA2A-075C-381616E06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E41ADF7-E22D-F879-32C5-41DB20AF8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83C946-06D1-9562-3971-F1902E5AE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3B3302-CAEB-A5BB-2ECA-06DE6F2D9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A52E-D2B3-47C9-B9EE-5456F61F64D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E9C8AA-E515-70BC-F4F2-B95A44D7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5CCB00-2D7A-CC7B-FED9-59958215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D173-D818-4873-8566-C765F9F64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11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1646A03-C9DD-77D6-4D82-97FF9B7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99C110-656A-BD44-3CE0-D5F5058DA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06B772-2115-236D-08EA-4340A1A93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4A52E-D2B3-47C9-B9EE-5456F61F64D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BEB9FB-9EB3-1A2B-8495-024FCD15C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322003-BF76-1A44-8554-1753C5572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4D173-D818-4873-8566-C765F9F64E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19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BFB4C1-441F-D6B6-92ED-286F7E4D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3153785"/>
          </a:xfrm>
        </p:spPr>
        <p:txBody>
          <a:bodyPr anchor="t">
            <a:noAutofit/>
          </a:bodyPr>
          <a:lstStyle/>
          <a:p>
            <a:r>
              <a:rPr lang="cs-CZ" sz="5500" dirty="0">
                <a:solidFill>
                  <a:schemeClr val="bg1"/>
                </a:solidFill>
              </a:rPr>
              <a:t>Dům č. p. 111 v Železném Brodě, tzv. </a:t>
            </a:r>
            <a:r>
              <a:rPr lang="cs-CZ" sz="5500" dirty="0" err="1">
                <a:solidFill>
                  <a:schemeClr val="bg1"/>
                </a:solidFill>
              </a:rPr>
              <a:t>Jechovsko</a:t>
            </a:r>
            <a:endParaRPr lang="cs-CZ" sz="5500" dirty="0">
              <a:solidFill>
                <a:schemeClr val="bg1"/>
              </a:solidFill>
            </a:endParaRPr>
          </a:p>
        </p:txBody>
      </p:sp>
      <p:pic>
        <p:nvPicPr>
          <p:cNvPr id="7" name="Zástupný obsah 6" descr="Obsah obrázku venku, strom, obloha, budova&#10;&#10;Popis byl vytvořen automaticky">
            <a:extLst>
              <a:ext uri="{FF2B5EF4-FFF2-40B4-BE49-F238E27FC236}">
                <a16:creationId xmlns:a16="http://schemas.microsoft.com/office/drawing/2014/main" id="{5F343DF1-21FE-14A3-3834-035D2A283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r="7905" b="-2"/>
          <a:stretch/>
        </p:blipFill>
        <p:spPr>
          <a:xfrm>
            <a:off x="827088" y="1498600"/>
            <a:ext cx="5260975" cy="467677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EAC7AFE-68C0-41EB-A1C7-108E60D7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8" y="4795537"/>
            <a:ext cx="5260975" cy="1410656"/>
            <a:chOff x="827088" y="4795537"/>
            <a:chExt cx="5260975" cy="141065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7393A7-D6DA-410B-8699-AA56B57BF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EC44C88-69E3-42EE-86E8-9B45F712B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79CFDE63-A354-A170-E662-F586B1987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5216248"/>
            <a:ext cx="4391024" cy="612151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před obnovou roubení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3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34A346-A1F4-84A0-1284-E373FBDB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6" y="1498600"/>
            <a:ext cx="4391024" cy="3024414"/>
          </a:xfrm>
        </p:spPr>
        <p:txBody>
          <a:bodyPr anchor="t">
            <a:noAutofit/>
          </a:bodyPr>
          <a:lstStyle/>
          <a:p>
            <a:r>
              <a:rPr lang="cs-CZ" sz="5500" dirty="0">
                <a:solidFill>
                  <a:schemeClr val="bg1"/>
                </a:solidFill>
              </a:rPr>
              <a:t>Dům č. p. 111 v Železném Brodě, </a:t>
            </a:r>
            <a:r>
              <a:rPr lang="cs-CZ" sz="5500" dirty="0" err="1">
                <a:solidFill>
                  <a:schemeClr val="bg1"/>
                </a:solidFill>
              </a:rPr>
              <a:t>tvz</a:t>
            </a:r>
            <a:r>
              <a:rPr lang="cs-CZ" sz="5500" dirty="0">
                <a:solidFill>
                  <a:schemeClr val="bg1"/>
                </a:solidFill>
              </a:rPr>
              <a:t>. </a:t>
            </a:r>
            <a:r>
              <a:rPr lang="cs-CZ" sz="5500" dirty="0" err="1">
                <a:solidFill>
                  <a:schemeClr val="bg1"/>
                </a:solidFill>
              </a:rPr>
              <a:t>Jechovsko</a:t>
            </a:r>
            <a:endParaRPr lang="cs-CZ" sz="5500" dirty="0">
              <a:solidFill>
                <a:schemeClr val="bg1"/>
              </a:solidFill>
            </a:endParaRPr>
          </a:p>
        </p:txBody>
      </p:sp>
      <p:pic>
        <p:nvPicPr>
          <p:cNvPr id="5" name="Zástupný obsah 4" descr="Obsah obrázku venku, budova, auto, Pozemní vozidlo&#10;&#10;Popis byl vytvořen automaticky">
            <a:extLst>
              <a:ext uri="{FF2B5EF4-FFF2-40B4-BE49-F238E27FC236}">
                <a16:creationId xmlns:a16="http://schemas.microsoft.com/office/drawing/2014/main" id="{0A6FD652-1E5C-C885-C2AE-1838D8F8F4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" r="15122" b="-2"/>
          <a:stretch/>
        </p:blipFill>
        <p:spPr>
          <a:xfrm>
            <a:off x="827088" y="1498600"/>
            <a:ext cx="5260975" cy="467677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EAC7AFE-68C0-41EB-A1C7-108E60D7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8" y="4795537"/>
            <a:ext cx="5260975" cy="1410656"/>
            <a:chOff x="827088" y="4795537"/>
            <a:chExt cx="5260975" cy="141065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27393A7-D6DA-410B-8699-AA56B57BF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EC44C88-69E3-42EE-86E8-9B45F712B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93E839-CFB7-BF05-2F95-CA6F30776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5216248"/>
            <a:ext cx="4391024" cy="612152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před obnovou zdiva a roubení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7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B2E0BB-92C4-8C43-27B1-88085650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Dům č. p. 11 v Železném Brodě, tvz. Jechovsko</a:t>
            </a:r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CDD04F8D-151A-69EE-AB53-B078266AA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14180"/>
            <a:ext cx="4377793" cy="159450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po obnově roubení</a:t>
            </a:r>
          </a:p>
        </p:txBody>
      </p:sp>
      <p:pic>
        <p:nvPicPr>
          <p:cNvPr id="5" name="Zástupný obsah 4" descr="Obsah obrázku venku, obloha, strom, nemovitost&#10;&#10;Popis byl vytvořen automaticky">
            <a:extLst>
              <a:ext uri="{FF2B5EF4-FFF2-40B4-BE49-F238E27FC236}">
                <a16:creationId xmlns:a16="http://schemas.microsoft.com/office/drawing/2014/main" id="{2EACBA3D-497E-D941-2323-607F8E3B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2" r="8927" b="-2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4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251CE2-1038-1761-33A0-8FE018760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Dům č. p. 111 v Železném Brodě, tvz. Jechovsko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0521DD-4B2F-255F-467F-1E1343513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14180"/>
            <a:ext cx="4377793" cy="159450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po obnově zdiva a roubení</a:t>
            </a:r>
          </a:p>
        </p:txBody>
      </p:sp>
      <p:pic>
        <p:nvPicPr>
          <p:cNvPr id="5" name="Zástupný obsah 4" descr="Obsah obrázku venku, obloha, strom, území&#10;&#10;Popis byl vytvořen automaticky">
            <a:extLst>
              <a:ext uri="{FF2B5EF4-FFF2-40B4-BE49-F238E27FC236}">
                <a16:creationId xmlns:a16="http://schemas.microsoft.com/office/drawing/2014/main" id="{30DB8AF5-A1C7-6BD5-FFCA-EF4CF27E3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7" r="21193" b="-2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4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68</Words>
  <Application>Microsoft Office PowerPoint</Application>
  <PresentationFormat>Širokoúhlá obrazovka</PresentationFormat>
  <Paragraphs>8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Dům č. p. 111 v Železném Brodě, tzv. Jechovsko</vt:lpstr>
      <vt:lpstr>Dům č. p. 111 v Železném Brodě, tvz. Jechovsko</vt:lpstr>
      <vt:lpstr>Dům č. p. 11 v Železném Brodě, tvz. Jechovsko</vt:lpstr>
      <vt:lpstr>Dům č. p. 111 v Železném Brodě, tvz. Jechovsko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Dům č. p. 111 v Železném Brodě, tzv. Jechovsko</dc:title>
  <dc:creator>Chumlenová Markéta</dc:creator>
  <cp:lastModifiedBy>Chumlenová Markéta</cp:lastModifiedBy>
  <cp:revision>2</cp:revision>
  <dcterms:created xsi:type="dcterms:W3CDTF">2023-05-23T08:11:18Z</dcterms:created>
  <dcterms:modified xsi:type="dcterms:W3CDTF">2023-05-23T08:26:48Z</dcterms:modified>
</cp:coreProperties>
</file>